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0.48766603415559773</c:v>
                </c:pt>
                <c:pt idx="1">
                  <c:v>0.5104364326375711</c:v>
                </c:pt>
                <c:pt idx="2">
                  <c:v>0</c:v>
                </c:pt>
                <c:pt idx="3">
                  <c:v>1.89753320683112E-3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Sheet1!$G$2:$G$7</c:f>
              <c:numCache>
                <c:formatCode>0.0;;</c:formatCode>
                <c:ptCount val="6"/>
                <c:pt idx="0">
                  <c:v>6.3074402578847284</c:v>
                </c:pt>
                <c:pt idx="1">
                  <c:v>6.2040846245556347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3.6925597421152716</c:v>
                </c:pt>
                <c:pt idx="1">
                  <c:v>3.7959153754443653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Sheet1!$G$2:$G$7</c:f>
              <c:numCache>
                <c:formatCode>0.0;;</c:formatCode>
                <c:ptCount val="6"/>
                <c:pt idx="0">
                  <c:v>8.562110937591294</c:v>
                </c:pt>
                <c:pt idx="1">
                  <c:v>8.5259644026812484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1.437889062408706</c:v>
                </c:pt>
                <c:pt idx="1">
                  <c:v>1.4740355973187516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8.575343994427989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Sheet1!$F$2:$F$7</c:f>
              <c:numCache>
                <c:formatCode>0.0;;</c:formatCode>
                <c:ptCount val="6"/>
                <c:pt idx="0">
                  <c:v>8.6370790814543881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Sheet1!$G$2:$G$7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1.3629209185456119</c:v>
                </c:pt>
                <c:pt idx="1">
                  <c:v>1.424656005572011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Sheet1!$G$2:$G$7</c:f>
              <c:numCache>
                <c:formatCode>0.0;;</c:formatCode>
                <c:ptCount val="6"/>
                <c:pt idx="0">
                  <c:v>3.5762027862554628</c:v>
                </c:pt>
                <c:pt idx="1">
                  <c:v>3.4818214003098369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6.4237972137445372</c:v>
                </c:pt>
                <c:pt idx="1">
                  <c:v>6.5181785996901631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Sheet1!$G$2:$G$7</c:f>
              <c:numCache>
                <c:formatCode>0.0;;</c:formatCode>
                <c:ptCount val="6"/>
                <c:pt idx="0">
                  <c:v>6.9945779285972849</c:v>
                </c:pt>
                <c:pt idx="1">
                  <c:v>7.0069594047310169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(78)</c:v>
                </c:pt>
                <c:pt idx="1">
                  <c:v>Torbay Hospital (75)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3.0054220714027151</c:v>
                </c:pt>
                <c:pt idx="1">
                  <c:v>2.9930405952689831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Sheet1!$G$2:$G$7</c:f>
              <c:numCache>
                <c:formatCode>0.0;;</c:formatCode>
                <c:ptCount val="6"/>
                <c:pt idx="0">
                  <c:v>9.00475236204508</c:v>
                </c:pt>
                <c:pt idx="1">
                  <c:v>8.9839706172974978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(488)</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0.99524763795491999</c:v>
                </c:pt>
                <c:pt idx="1">
                  <c:v>1.0160293827025022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Sheet1!$G$2:$G$7</c:f>
              <c:numCache>
                <c:formatCode>0.0;;</c:formatCode>
                <c:ptCount val="6"/>
                <c:pt idx="0">
                  <c:v>8.2666467856163006</c:v>
                </c:pt>
                <c:pt idx="1">
                  <c:v>8.1912479120060233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(384)</c:v>
                </c:pt>
                <c:pt idx="1">
                  <c:v>Torbay Hospital (355)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1.7333532143836994</c:v>
                </c:pt>
                <c:pt idx="1">
                  <c:v>1.8087520879939767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Sheet1!$G$2:$G$7</c:f>
              <c:numCache>
                <c:formatCode>0.0;;</c:formatCode>
                <c:ptCount val="6"/>
                <c:pt idx="0">
                  <c:v>8.2268423861526152</c:v>
                </c:pt>
                <c:pt idx="1">
                  <c:v>8.2209977521533393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(260)</c:v>
                </c:pt>
                <c:pt idx="1">
                  <c:v>Torbay Hospital (245)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1.7731576138473848</c:v>
                </c:pt>
                <c:pt idx="1">
                  <c:v>1.7790022478466607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Sheet1!$G$2:$G$7</c:f>
              <c:numCache>
                <c:formatCode>0.0;;</c:formatCode>
                <c:ptCount val="6"/>
                <c:pt idx="0">
                  <c:v>7.9859102864158924</c:v>
                </c:pt>
                <c:pt idx="1">
                  <c:v>7.9664417253673534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(154)</c:v>
                </c:pt>
                <c:pt idx="1">
                  <c:v>Torbay Hospital (142)</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2.0140897135841076</c:v>
                </c:pt>
                <c:pt idx="1">
                  <c:v>2.0335582746326466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Sheet1!$G$2:$G$7</c:f>
              <c:numCache>
                <c:formatCode>0.0;;</c:formatCode>
                <c:ptCount val="6"/>
                <c:pt idx="0">
                  <c:v>7.0240590491288328</c:v>
                </c:pt>
                <c:pt idx="1">
                  <c:v>7.0266950083021058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(217)</c:v>
                </c:pt>
                <c:pt idx="1">
                  <c:v>Torbay Hospital (205)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2.9759409508711672</c:v>
                </c:pt>
                <c:pt idx="1">
                  <c:v>2.9733049916978942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Sheet1!$G$2:$G$7</c:f>
              <c:numCache>
                <c:formatCode>0.0;;</c:formatCode>
                <c:ptCount val="6"/>
                <c:pt idx="0">
                  <c:v>9.3789016422644007</c:v>
                </c:pt>
                <c:pt idx="1">
                  <c:v>9.3638652385261345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(491)</c:v>
                </c:pt>
                <c:pt idx="1">
                  <c:v>Torbay Hospital (460)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0.62109835773559929</c:v>
                </c:pt>
                <c:pt idx="1">
                  <c:v>0.6361347614738655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Sheet1!$G$2:$G$7</c:f>
              <c:numCache>
                <c:formatCode>0.0;;</c:formatCode>
                <c:ptCount val="6"/>
                <c:pt idx="0">
                  <c:v>8.7674512432763017</c:v>
                </c:pt>
                <c:pt idx="1">
                  <c:v>8.7459330731944185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(488)</c:v>
                </c:pt>
                <c:pt idx="1">
                  <c:v>Torbay Hospital (460)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1.2325487567236983</c:v>
                </c:pt>
                <c:pt idx="1">
                  <c:v>1.2540669268055815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Sheet1!$G$2:$G$7</c:f>
              <c:numCache>
                <c:formatCode>0.0;;</c:formatCode>
                <c:ptCount val="6"/>
                <c:pt idx="0">
                  <c:v>8.8683669219260199</c:v>
                </c:pt>
                <c:pt idx="1">
                  <c:v>8.8686680826965016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(526)</c:v>
                </c:pt>
                <c:pt idx="1">
                  <c:v>Torbay Hospital (495)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1.1316330780739801</c:v>
                </c:pt>
                <c:pt idx="1">
                  <c:v>1.1313319173034984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Sheet1!$G$2:$G$7</c:f>
              <c:numCache>
                <c:formatCode>0.0;;</c:formatCode>
                <c:ptCount val="6"/>
                <c:pt idx="0">
                  <c:v>8.7811066623878666</c:v>
                </c:pt>
                <c:pt idx="1">
                  <c:v>8.7922726035395673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1.2188933376121334</c:v>
                </c:pt>
                <c:pt idx="1">
                  <c:v>1.2077273964604327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Sheet1!$G$2:$G$7</c:f>
              <c:numCache>
                <c:formatCode>0.0;;</c:formatCode>
                <c:ptCount val="6"/>
                <c:pt idx="0">
                  <c:v>8.9273128750098092</c:v>
                </c:pt>
                <c:pt idx="1">
                  <c:v>8.9394483082220315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(490)</c:v>
                </c:pt>
                <c:pt idx="1">
                  <c:v>Torbay Hospital (464)</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1.0726871249901908</c:v>
                </c:pt>
                <c:pt idx="1">
                  <c:v>1.0605516917779685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Sheet1!$G$2:$G$7</c:f>
              <c:numCache>
                <c:formatCode>0.0;;</c:formatCode>
                <c:ptCount val="6"/>
                <c:pt idx="0">
                  <c:v>9.049590304908449</c:v>
                </c:pt>
                <c:pt idx="1">
                  <c:v>9.0251540611663525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(525)</c:v>
                </c:pt>
                <c:pt idx="1">
                  <c:v>Torbay Hospital (494)</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0.95040969509155104</c:v>
                </c:pt>
                <c:pt idx="1">
                  <c:v>0.97484593883364745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Sheet1!$G$2:$G$7</c:f>
              <c:numCache>
                <c:formatCode>0.0;;</c:formatCode>
                <c:ptCount val="6"/>
                <c:pt idx="0">
                  <c:v>8.7850497899324917</c:v>
                </c:pt>
                <c:pt idx="1">
                  <c:v>8.7732685875711258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(517)</c:v>
                </c:pt>
                <c:pt idx="1">
                  <c:v>Torbay Hospital (486)</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1.2149502100675083</c:v>
                </c:pt>
                <c:pt idx="1">
                  <c:v>1.2267314124288742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Sheet1!$G$2:$G$7</c:f>
              <c:numCache>
                <c:formatCode>0.0;;</c:formatCode>
                <c:ptCount val="6"/>
                <c:pt idx="0">
                  <c:v>7.4554464393418156</c:v>
                </c:pt>
                <c:pt idx="1">
                  <c:v>7.4614758166770576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(518)</c:v>
                </c:pt>
                <c:pt idx="1">
                  <c:v>Torbay Hospital (488)</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2.5445535606581844</c:v>
                </c:pt>
                <c:pt idx="1">
                  <c:v>2.5385241833229424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Sheet1!$G$2:$G$7</c:f>
              <c:numCache>
                <c:formatCode>0.0;;</c:formatCode>
                <c:ptCount val="6"/>
                <c:pt idx="0">
                  <c:v>7.6249607921479194</c:v>
                </c:pt>
                <c:pt idx="1">
                  <c:v>7.6045694024042154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Torbay Hospital (436)</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2.3750392078520806</c:v>
                </c:pt>
                <c:pt idx="1">
                  <c:v>2.3954305975957846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Sheet1!$G$2:$G$7</c:f>
              <c:numCache>
                <c:formatCode>0.0;;</c:formatCode>
                <c:ptCount val="6"/>
                <c:pt idx="0">
                  <c:v>7.2052731909676817</c:v>
                </c:pt>
                <c:pt idx="1">
                  <c:v>7.1577897900301686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(497)</c:v>
                </c:pt>
                <c:pt idx="1">
                  <c:v>Torbay Hospital (467)</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2.7947268090323183</c:v>
                </c:pt>
                <c:pt idx="1">
                  <c:v>2.8422102099698314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6.5556059272921008</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Sheet1!$G$2:$G$7</c:f>
              <c:numCache>
                <c:formatCode>0.0;;</c:formatCode>
                <c:ptCount val="6"/>
                <c:pt idx="0">
                  <c:v>8.8281594036635518</c:v>
                </c:pt>
                <c:pt idx="1">
                  <c:v>8.83752085289807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(504)</c:v>
                </c:pt>
                <c:pt idx="1">
                  <c:v>Torbay Hospital (477)</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1.1718405963364482</c:v>
                </c:pt>
                <c:pt idx="1">
                  <c:v>1.16247914710193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Sheet1!$G$2:$G$7</c:f>
              <c:numCache>
                <c:formatCode>0.0;;</c:formatCode>
                <c:ptCount val="6"/>
                <c:pt idx="0">
                  <c:v>7.7262159851526793</c:v>
                </c:pt>
                <c:pt idx="1">
                  <c:v>7.6766392252494793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(446)</c:v>
                </c:pt>
                <c:pt idx="1">
                  <c:v>Torbay Hospital (420)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2.2737840148473207</c:v>
                </c:pt>
                <c:pt idx="1">
                  <c:v>2.3233607747505207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Sheet1!$G$2:$G$7</c:f>
              <c:numCache>
                <c:formatCode>0.0;;</c:formatCode>
                <c:ptCount val="6"/>
                <c:pt idx="0">
                  <c:v>9.5239670605362559</c:v>
                </c:pt>
                <c:pt idx="1">
                  <c:v>9.5183467268145208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(482)</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0.47603293946374414</c:v>
                </c:pt>
                <c:pt idx="1">
                  <c:v>0.48165327318547924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Sheet1!$G$2:$G$7</c:f>
              <c:numCache>
                <c:formatCode>0.0;;</c:formatCode>
                <c:ptCount val="6"/>
                <c:pt idx="0">
                  <c:v>8.9495858756429563</c:v>
                </c:pt>
                <c:pt idx="1">
                  <c:v>8.975060666458857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(435)</c:v>
                </c:pt>
                <c:pt idx="1">
                  <c:v>Torbay Hospital (410)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1.0504141243570437</c:v>
                </c:pt>
                <c:pt idx="1">
                  <c:v>1.024939333541143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Sheet1!$G$2:$G$7</c:f>
              <c:numCache>
                <c:formatCode>0.0;;</c:formatCode>
                <c:ptCount val="6"/>
                <c:pt idx="0">
                  <c:v>8.309685900415138</c:v>
                </c:pt>
                <c:pt idx="1">
                  <c:v>8.2919730223662196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(480)</c:v>
                </c:pt>
                <c:pt idx="1">
                  <c:v>Torbay Hospital (450)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1.690314099584862</c:v>
                </c:pt>
                <c:pt idx="1">
                  <c:v>1.7080269776337804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Torbay Hospital (-)</c:v>
                </c:pt>
                <c:pt idx="2">
                  <c:v>Brixham Hospital (-)</c:v>
                </c:pt>
                <c:pt idx="3">
                  <c:v>Dawlish Hospital (-)</c:v>
                </c:pt>
                <c:pt idx="4">
                  <c:v>Newton Abbot Community Hospital (-)</c:v>
                </c:pt>
                <c:pt idx="5">
                  <c:v>Totnes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Sheet1!$D$2:$D$7</c:f>
              <c:numCache>
                <c:formatCode>0.0;;</c:formatCode>
                <c:ptCount val="6"/>
                <c:pt idx="0">
                  <c:v>9.2455204527699344</c:v>
                </c:pt>
                <c:pt idx="1">
                  <c:v>9.1511995959840622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(123)</c:v>
                </c:pt>
                <c:pt idx="1">
                  <c:v>Torbay Hospital (109)</c:v>
                </c:pt>
                <c:pt idx="2">
                  <c:v>Brixham Hospital (-)</c:v>
                </c:pt>
                <c:pt idx="3">
                  <c:v>Dawlish Hospital (-)</c:v>
                </c:pt>
                <c:pt idx="4">
                  <c:v>Newton Abbot Community Hospital (-)</c:v>
                </c:pt>
                <c:pt idx="5">
                  <c:v>Totnes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Sheet1!$D$2:$D$7</c:f>
              <c:numCache>
                <c:formatCode>0.0;;</c:formatCode>
                <c:ptCount val="6"/>
                <c:pt idx="0">
                  <c:v>8.616768836383061</c:v>
                </c:pt>
                <c:pt idx="1">
                  <c:v>8.4959132122172516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(74)</c:v>
                </c:pt>
                <c:pt idx="1">
                  <c:v>Torbay Hospital (67)</c:v>
                </c:pt>
                <c:pt idx="2">
                  <c:v>Brixham Hospital (-)</c:v>
                </c:pt>
                <c:pt idx="3">
                  <c:v>Dawlish Hospital (-)</c:v>
                </c:pt>
                <c:pt idx="4">
                  <c:v>Newton Abbot Community Hospital (-)</c:v>
                </c:pt>
                <c:pt idx="5">
                  <c:v>Totnes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Sheet1!$G$2:$G$7</c:f>
              <c:numCache>
                <c:formatCode>0.0;;</c:formatCode>
                <c:ptCount val="6"/>
                <c:pt idx="0">
                  <c:v>6.9694297542193846</c:v>
                </c:pt>
                <c:pt idx="1">
                  <c:v>7.1025927474201529</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(58)</c:v>
                </c:pt>
                <c:pt idx="1">
                  <c:v>Torbay Hospital (54)</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3.0305702457806154</c:v>
                </c:pt>
                <c:pt idx="1">
                  <c:v>2.8974072525798471</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0.26032125328863831</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0.66778898850184909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0.18617457725260955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1.9436360707526052</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0.18617457725260955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0.66778898850184909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0.54751207945448765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5.6680349625078454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Sheet1!$G$2:$G$7</c:f>
              <c:numCache>
                <c:formatCode>0.0;;</c:formatCode>
                <c:ptCount val="6"/>
                <c:pt idx="0">
                  <c:v>7.3467914544826209</c:v>
                </c:pt>
                <c:pt idx="1">
                  <c:v>7.5467920532575503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(63)</c:v>
                </c:pt>
                <c:pt idx="1">
                  <c:v>Torbay Hospital (58)</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2.6532085455173791</c:v>
                </c:pt>
                <c:pt idx="1">
                  <c:v>2.4532079467424497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Sheet1!$G$2:$G$7</c:f>
              <c:numCache>
                <c:formatCode>0.0;;</c:formatCode>
                <c:ptCount val="6"/>
                <c:pt idx="0">
                  <c:v>6.5128642908187908</c:v>
                </c:pt>
                <c:pt idx="1">
                  <c:v>6.5186509938523143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(508)</c:v>
                </c:pt>
                <c:pt idx="1">
                  <c:v>Torbay Hospital (478)</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3.4871357091812092</c:v>
                </c:pt>
                <c:pt idx="1">
                  <c:v>3.4813490061476857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Sheet1!$G$2:$G$7</c:f>
              <c:numCache>
                <c:formatCode>0.0;;</c:formatCode>
                <c:ptCount val="6"/>
                <c:pt idx="0">
                  <c:v>5.6477532449982588</c:v>
                </c:pt>
                <c:pt idx="1">
                  <c:v>5.6599046200216412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(381)</c:v>
                </c:pt>
                <c:pt idx="1">
                  <c:v>Torbay Hospital (353)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4.3522467550017412</c:v>
                </c:pt>
                <c:pt idx="1">
                  <c:v>4.3400953799783588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Sheet1!$G$2:$G$7</c:f>
              <c:numCache>
                <c:formatCode>0.0;;</c:formatCode>
                <c:ptCount val="6"/>
                <c:pt idx="0">
                  <c:v>8.3777673875894436</c:v>
                </c:pt>
                <c:pt idx="1">
                  <c:v>8.2712614097908865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(180)</c:v>
                </c:pt>
                <c:pt idx="1">
                  <c:v>Torbay Hospital (157)</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1.6222326124105564</c:v>
                </c:pt>
                <c:pt idx="1">
                  <c:v>1.7287385902091135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Sheet1!$G$2:$G$7</c:f>
              <c:numCache>
                <c:formatCode>0.0;;</c:formatCode>
                <c:ptCount val="6"/>
                <c:pt idx="0">
                  <c:v>6.8940975636300923</c:v>
                </c:pt>
                <c:pt idx="1">
                  <c:v>6.9461313141100653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(519)</c:v>
                </c:pt>
                <c:pt idx="1">
                  <c:v>Torbay Hospital (489)</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3.1059024363699077</c:v>
                </c:pt>
                <c:pt idx="1">
                  <c:v>3.0538686858899347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Sheet1!$G$2:$G$7</c:f>
              <c:numCache>
                <c:formatCode>0.0;;</c:formatCode>
                <c:ptCount val="6"/>
                <c:pt idx="0">
                  <c:v>8.0148836258083715</c:v>
                </c:pt>
                <c:pt idx="1">
                  <c:v>8.0231666615076822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(485)</c:v>
                </c:pt>
                <c:pt idx="1">
                  <c:v>Torbay Hospital (457)</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1.9851163741916285</c:v>
                </c:pt>
                <c:pt idx="1">
                  <c:v>1.9768333384923178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Sheet1!$G$2:$G$7</c:f>
              <c:numCache>
                <c:formatCode>0.0;;</c:formatCode>
                <c:ptCount val="6"/>
                <c:pt idx="0">
                  <c:v>8.9500036216760535</c:v>
                </c:pt>
                <c:pt idx="1">
                  <c:v>9.0116358029429495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(377)</c:v>
                </c:pt>
                <c:pt idx="1">
                  <c:v>Torbay Hospital (358)</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1.0499963783239465</c:v>
                </c:pt>
                <c:pt idx="1">
                  <c:v>0.98836419705705048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Sheet1!$G$2:$G$7</c:f>
              <c:numCache>
                <c:formatCode>0.0;;</c:formatCode>
                <c:ptCount val="6"/>
                <c:pt idx="0">
                  <c:v>4.3893912597354339</c:v>
                </c:pt>
                <c:pt idx="1">
                  <c:v>4.3899057654640403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(374)</c:v>
                </c:pt>
                <c:pt idx="1">
                  <c:v>Torbay Hospital (352)</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5.6106087402645661</c:v>
                </c:pt>
                <c:pt idx="1">
                  <c:v>5.6100942345359597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Sheet1!$G$2:$G$7</c:f>
              <c:numCache>
                <c:formatCode>0.0;;</c:formatCode>
                <c:ptCount val="6"/>
                <c:pt idx="0">
                  <c:v>6.3946959120856306</c:v>
                </c:pt>
                <c:pt idx="1">
                  <c:v>6.3981079123511524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Torbay Hospital (430)</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3.6053040879143694</c:v>
                </c:pt>
                <c:pt idx="1">
                  <c:v>3.6018920876488476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Sheet1!$G$2:$G$7</c:f>
              <c:numCache>
                <c:formatCode>0.0;;</c:formatCode>
                <c:ptCount val="6"/>
                <c:pt idx="0">
                  <c:v>7.7308622933509978</c:v>
                </c:pt>
                <c:pt idx="1">
                  <c:v>7.7054949974010922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(471)</c:v>
                </c:pt>
                <c:pt idx="1">
                  <c:v>Torbay Hospital (445)</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2.2691377066490022</c:v>
                </c:pt>
                <c:pt idx="1">
                  <c:v>2.2945050025989078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0.15393409552590764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0.59189415969482173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0.16501566641086729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1.7227400551057048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0.16501566641086729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0.59189415969482084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1.1335472993511448</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6.5952370225983579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Sheet1!$G$2:$G$7</c:f>
              <c:numCache>
                <c:formatCode>0.0;;</c:formatCode>
                <c:ptCount val="6"/>
                <c:pt idx="0">
                  <c:v>7.7018105798289032</c:v>
                </c:pt>
                <c:pt idx="1">
                  <c:v>7.6659315001519914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(278)</c:v>
                </c:pt>
                <c:pt idx="1">
                  <c:v>Torbay Hospital (254)</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2.2981894201710968</c:v>
                </c:pt>
                <c:pt idx="1">
                  <c:v>2.3340684998480086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Sheet1!$G$2:$G$7</c:f>
              <c:numCache>
                <c:formatCode>0.0;;</c:formatCode>
                <c:ptCount val="6"/>
                <c:pt idx="0">
                  <c:v>6.5976609837343307</c:v>
                </c:pt>
                <c:pt idx="1">
                  <c:v>6.5170929735864869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(328)</c:v>
                </c:pt>
                <c:pt idx="1">
                  <c:v>Torbay Hospital (299)</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3.4023390162656693</c:v>
                </c:pt>
                <c:pt idx="1">
                  <c:v>3.4829070264135131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Sheet1!$G$2:$G$7</c:f>
              <c:numCache>
                <c:formatCode>0.0;;</c:formatCode>
                <c:ptCount val="6"/>
                <c:pt idx="0">
                  <c:v>9.1584077526338561</c:v>
                </c:pt>
                <c:pt idx="1">
                  <c:v>9.1609722296385847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(520)</c:v>
                </c:pt>
                <c:pt idx="1">
                  <c:v>Torbay Hospital (489)</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0.84159224736614391</c:v>
                </c:pt>
                <c:pt idx="1">
                  <c:v>0.83902777036141529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Sheet1!$G$2:$G$7</c:f>
              <c:numCache>
                <c:formatCode>0.0;;</c:formatCode>
                <c:ptCount val="6"/>
                <c:pt idx="0">
                  <c:v>9.1235144922061817</c:v>
                </c:pt>
                <c:pt idx="1">
                  <c:v>9.1210497168479971</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(511)</c:v>
                </c:pt>
                <c:pt idx="1">
                  <c:v>Torbay Hospital (481)</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0.87648550779381829</c:v>
                </c:pt>
                <c:pt idx="1">
                  <c:v>0.87895028315200285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Sheet1!$G$2:$G$7</c:f>
              <c:numCache>
                <c:formatCode>0.0;;</c:formatCode>
                <c:ptCount val="6"/>
                <c:pt idx="0">
                  <c:v>8.2024840563692774</c:v>
                </c:pt>
                <c:pt idx="1">
                  <c:v>8.1827434368592193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(516)</c:v>
                </c:pt>
                <c:pt idx="1">
                  <c:v>Torbay Hospital (486)</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1.7975159436307226</c:v>
                </c:pt>
                <c:pt idx="1">
                  <c:v>1.8172565631407807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7.3535483825143952</c:v>
                </c:pt>
                <c:pt idx="1">
                  <c:v>6.507069969277425</c:v>
                </c:pt>
                <c:pt idx="2">
                  <c:v>6.562158109523482</c:v>
                </c:pt>
                <c:pt idx="3">
                  <c:v>6.7497459367356223</c:v>
                </c:pt>
                <c:pt idx="4">
                  <c:v>6.5952370225983579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6.231935740862145</c:v>
                </c:pt>
                <c:pt idx="1">
                  <c:v>6.3074402578847284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8.5089254075509597</c:v>
                </c:pt>
                <c:pt idx="1">
                  <c:v>8.2114940101407008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8.4040079994845502</c:v>
                </c:pt>
                <c:pt idx="1">
                  <c:v>8.562110937591294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9.1288127179400824</c:v>
                </c:pt>
                <c:pt idx="1">
                  <c:v>8.6370790814543881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0.38749432176448195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0.15822221965923511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1.6518174385698554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0.15822221965923511</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0.56752676753171905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3.3423929171329192E-2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7.2117154747265966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3.3378381447304508</c:v>
                </c:pt>
                <c:pt idx="1">
                  <c:v>3.5762027862554628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7.7444417049332257</c:v>
                </c:pt>
                <c:pt idx="1">
                  <c:v>8.0221119558733296</c:v>
                </c:pt>
                <c:pt idx="2">
                  <c:v>7.7049690133883271</c:v>
                </c:pt>
                <c:pt idx="3">
                  <c:v>8.1249563001676641</c:v>
                </c:pt>
                <c:pt idx="4">
                  <c:v>6.9945779285972849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9.3425360764988632</c:v>
                </c:pt>
                <c:pt idx="1">
                  <c:v>9.1724627285813654</c:v>
                </c:pt>
                <c:pt idx="2">
                  <c:v>9.2091294014763889</c:v>
                </c:pt>
                <c:pt idx="3">
                  <c:v>9.1749500731018294</c:v>
                </c:pt>
                <c:pt idx="4">
                  <c:v>9.00475236204508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8.6044024699796431</c:v>
                </c:pt>
                <c:pt idx="1">
                  <c:v>8.5676318603046635</c:v>
                </c:pt>
                <c:pt idx="2">
                  <c:v>8.5680104578762961</c:v>
                </c:pt>
                <c:pt idx="3">
                  <c:v>8.4583298142860706</c:v>
                </c:pt>
                <c:pt idx="4">
                  <c:v>8.2666467856163006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8.1823865651496934</c:v>
                </c:pt>
                <c:pt idx="1">
                  <c:v>8.3210350174556247</c:v>
                </c:pt>
                <c:pt idx="2">
                  <c:v>8.5093262920096659</c:v>
                </c:pt>
                <c:pt idx="3">
                  <c:v>8.1068680783751521</c:v>
                </c:pt>
                <c:pt idx="4">
                  <c:v>8.2268423861526152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9.3517076435496644</c:v>
                </c:pt>
                <c:pt idx="1">
                  <c:v>9.5624020518404329</c:v>
                </c:pt>
                <c:pt idx="2">
                  <c:v>9.6832087117940961</c:v>
                </c:pt>
                <c:pt idx="3">
                  <c:v>9.276328193485087</c:v>
                </c:pt>
                <c:pt idx="4">
                  <c:v>9.3789016422644007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8.7548284120379041</c:v>
                </c:pt>
                <c:pt idx="1">
                  <c:v>8.9944395423205403</c:v>
                </c:pt>
                <c:pt idx="2">
                  <c:v>9.0094238163172413</c:v>
                </c:pt>
                <c:pt idx="3">
                  <c:v>8.8078544440695641</c:v>
                </c:pt>
                <c:pt idx="4">
                  <c:v>8.7674512432763017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9.192165143774556</c:v>
                </c:pt>
                <c:pt idx="1">
                  <c:v>9.3376421354211558</c:v>
                </c:pt>
                <c:pt idx="2">
                  <c:v>9.2617514844228985</c:v>
                </c:pt>
                <c:pt idx="3">
                  <c:v>9.2681302206426341</c:v>
                </c:pt>
                <c:pt idx="4">
                  <c:v>8.8683669219260199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8.8065433886433198</c:v>
                </c:pt>
                <c:pt idx="1">
                  <c:v>8.9209876063928064</c:v>
                </c:pt>
                <c:pt idx="2">
                  <c:v>8.8314433802244032</c:v>
                </c:pt>
                <c:pt idx="3">
                  <c:v>8.8294407027868225</c:v>
                </c:pt>
                <c:pt idx="4">
                  <c:v>8.7811066623878666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8.903741813102469</c:v>
                </c:pt>
                <c:pt idx="1">
                  <c:v>9.0676958265415202</c:v>
                </c:pt>
                <c:pt idx="2">
                  <c:v>8.9948692372850836</c:v>
                </c:pt>
                <c:pt idx="3">
                  <c:v>8.7204145330486611</c:v>
                </c:pt>
                <c:pt idx="4">
                  <c:v>8.9273128750098092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0.65199138214925156</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0.20044837747068023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2.0926525120947286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0.20044837747068023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0.71898763629987528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0.11994040854781574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6.7474362493356006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9.1375234571359183</c:v>
                </c:pt>
                <c:pt idx="1">
                  <c:v>9.320971895663007</c:v>
                </c:pt>
                <c:pt idx="2">
                  <c:v>9.2464631291328434</c:v>
                </c:pt>
                <c:pt idx="3">
                  <c:v>8.9989670127887926</c:v>
                </c:pt>
                <c:pt idx="4">
                  <c:v>9.049590304908449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8.7896277707002515</c:v>
                </c:pt>
                <c:pt idx="1">
                  <c:v>9.0621194848642777</c:v>
                </c:pt>
                <c:pt idx="2">
                  <c:v>8.9076818903989103</c:v>
                </c:pt>
                <c:pt idx="3">
                  <c:v>8.8525331633113105</c:v>
                </c:pt>
                <c:pt idx="4">
                  <c:v>8.7850497899324917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7.8720413956443283</c:v>
                </c:pt>
                <c:pt idx="1">
                  <c:v>7.2998724987746986</c:v>
                </c:pt>
                <c:pt idx="2">
                  <c:v>7.3506011050444817</c:v>
                </c:pt>
                <c:pt idx="3">
                  <c:v>7.5668322807012514</c:v>
                </c:pt>
                <c:pt idx="4">
                  <c:v>7.4554464393418156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7.8162715239885348</c:v>
                </c:pt>
                <c:pt idx="1">
                  <c:v>7.9292179831755991</c:v>
                </c:pt>
                <c:pt idx="2">
                  <c:v>7.9922337650555448</c:v>
                </c:pt>
                <c:pt idx="3">
                  <c:v>7.8383236315946432</c:v>
                </c:pt>
                <c:pt idx="4">
                  <c:v>7.6249607921479194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7.1663285990655252</c:v>
                </c:pt>
                <c:pt idx="1">
                  <c:v>7.420050527272279</c:v>
                </c:pt>
                <c:pt idx="2">
                  <c:v>7.1968228546427753</c:v>
                </c:pt>
                <c:pt idx="3">
                  <c:v>7.0993046360355878</c:v>
                </c:pt>
                <c:pt idx="4">
                  <c:v>7.2052731909676817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8.8504391179852817</c:v>
                </c:pt>
                <c:pt idx="1">
                  <c:v>9.1474939585564066</c:v>
                </c:pt>
                <c:pt idx="2">
                  <c:v>8.8472971460473318</c:v>
                </c:pt>
                <c:pt idx="3">
                  <c:v>9.0054987183381332</c:v>
                </c:pt>
                <c:pt idx="4">
                  <c:v>8.8281594036635518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7.7658636469832736</c:v>
                </c:pt>
                <c:pt idx="1">
                  <c:v>8.1769061430019345</c:v>
                </c:pt>
                <c:pt idx="2">
                  <c:v>7.9796171804923439</c:v>
                </c:pt>
                <c:pt idx="3">
                  <c:v>7.9224474813081596</c:v>
                </c:pt>
                <c:pt idx="4">
                  <c:v>7.7262159851526793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9.4881157862458689</c:v>
                </c:pt>
                <c:pt idx="1">
                  <c:v>9.5033085946636575</c:v>
                </c:pt>
                <c:pt idx="2">
                  <c:v>9.6088202220964547</c:v>
                </c:pt>
                <c:pt idx="3">
                  <c:v>9.532691661720067</c:v>
                </c:pt>
                <c:pt idx="4">
                  <c:v>9.5239670605362559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8.9725306389380979</c:v>
                </c:pt>
                <c:pt idx="1">
                  <c:v>9.0048108236410425</c:v>
                </c:pt>
                <c:pt idx="2">
                  <c:v>9.1677986822143271</c:v>
                </c:pt>
                <c:pt idx="3">
                  <c:v>8.9180083948747999</c:v>
                </c:pt>
                <c:pt idx="4">
                  <c:v>8.9495858756429563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8.3254037431499093</c:v>
                </c:pt>
                <c:pt idx="1">
                  <c:v>8.2618779569736489</c:v>
                </c:pt>
                <c:pt idx="2">
                  <c:v>8.3390095197339402</c:v>
                </c:pt>
                <c:pt idx="3">
                  <c:v>8.1612491507615008</c:v>
                </c:pt>
                <c:pt idx="4">
                  <c:v>8.309685900415138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7.1249794699298903</c:v>
                </c:pt>
                <c:pt idx="1">
                  <c:v>7.4199899573703938</c:v>
                </c:pt>
                <c:pt idx="2">
                  <c:v>7.2661644589126517</c:v>
                </c:pt>
                <c:pt idx="3">
                  <c:v>6.4851783169663699</c:v>
                </c:pt>
                <c:pt idx="4">
                  <c:v>6.5128642908187908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5.6856892558067864</c:v>
                </c:pt>
                <c:pt idx="1">
                  <c:v>5.1402737385062052</c:v>
                </c:pt>
                <c:pt idx="2">
                  <c:v>5.6477532449982588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8.7039423959731632</c:v>
                </c:pt>
                <c:pt idx="1">
                  <c:v>8.5210932693568857</c:v>
                </c:pt>
                <c:pt idx="2">
                  <c:v>8.6234831644181362</c:v>
                </c:pt>
                <c:pt idx="3">
                  <c:v>8.0654141474677132</c:v>
                </c:pt>
                <c:pt idx="4">
                  <c:v>8.3777673875894436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7.4182452976667923</c:v>
                </c:pt>
                <c:pt idx="1">
                  <c:v>7.0613971408629874</c:v>
                </c:pt>
                <c:pt idx="2">
                  <c:v>7.0916832346566174</c:v>
                </c:pt>
                <c:pt idx="3">
                  <c:v>6.882125848852346</c:v>
                </c:pt>
                <c:pt idx="4">
                  <c:v>6.8940975636300923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7.2921781241433452</c:v>
                </c:pt>
                <c:pt idx="1">
                  <c:v>8.4619749661186905</c:v>
                </c:pt>
                <c:pt idx="2">
                  <c:v>8.3669893301812994</c:v>
                </c:pt>
                <c:pt idx="3">
                  <c:v>7.7456970617109899</c:v>
                </c:pt>
                <c:pt idx="4">
                  <c:v>8.0148836258083715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9.1551888064244125</c:v>
                </c:pt>
                <c:pt idx="1">
                  <c:v>8.9919238637487062</c:v>
                </c:pt>
                <c:pt idx="2">
                  <c:v>8.9652639748232126</c:v>
                </c:pt>
                <c:pt idx="3">
                  <c:v>8.9500036216760535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4.9855803365928733</c:v>
                </c:pt>
                <c:pt idx="1">
                  <c:v>4.8100151510585469</c:v>
                </c:pt>
                <c:pt idx="2">
                  <c:v>4.3923284140179719</c:v>
                </c:pt>
                <c:pt idx="3">
                  <c:v>4.141957344972754</c:v>
                </c:pt>
                <c:pt idx="4">
                  <c:v>4.3893912597354339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6.6860565028633383</c:v>
                </c:pt>
                <c:pt idx="1">
                  <c:v>6.8779927067795974</c:v>
                </c:pt>
                <c:pt idx="2">
                  <c:v>6.7211233647535504</c:v>
                </c:pt>
                <c:pt idx="3">
                  <c:v>6.2123569147807629</c:v>
                </c:pt>
                <c:pt idx="4">
                  <c:v>6.3946959120856306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8.1808470066191621</c:v>
                </c:pt>
                <c:pt idx="1">
                  <c:v>8.4536205994373734</c:v>
                </c:pt>
                <c:pt idx="2">
                  <c:v>8.0093855682047295</c:v>
                </c:pt>
                <c:pt idx="3">
                  <c:v>7.9392724005608031</c:v>
                </c:pt>
                <c:pt idx="4">
                  <c:v>7.7308622933509978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8.4682336110957959</c:v>
                </c:pt>
                <c:pt idx="1">
                  <c:v>8.320211004449833</c:v>
                </c:pt>
                <c:pt idx="2">
                  <c:v>8.410807873847741</c:v>
                </c:pt>
                <c:pt idx="3">
                  <c:v>7.2814864023423507</c:v>
                </c:pt>
                <c:pt idx="4">
                  <c:v>7.7018105798289032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9.1731304476409061</c:v>
                </c:pt>
                <c:pt idx="1">
                  <c:v>9.1584077526338561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9.2360263776643308</c:v>
                </c:pt>
                <c:pt idx="1">
                  <c:v>9.3714036652059569</c:v>
                </c:pt>
                <c:pt idx="2">
                  <c:v>9.3584676150966732</c:v>
                </c:pt>
                <c:pt idx="3">
                  <c:v>9.3145255537681706</c:v>
                </c:pt>
                <c:pt idx="4">
                  <c:v>9.1235144922061817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8.2856111091780669</c:v>
                </c:pt>
                <c:pt idx="1">
                  <c:v>8.299038414663892</c:v>
                </c:pt>
                <c:pt idx="2">
                  <c:v>8.3383030981421822</c:v>
                </c:pt>
                <c:pt idx="3">
                  <c:v>8.2595557585198591</c:v>
                </c:pt>
                <c:pt idx="4">
                  <c:v>8.2024840563692774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7.3276653377098482</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0.853515625</c:v>
                </c:pt>
                <c:pt idx="1">
                  <c:v>0.146484375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0.31889805750689026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0.1124324159848098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1.1737784097848731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0.11243241598481024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0.40328346895313238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1.2595616256398348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3.5762027862554628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0.17878065292961942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0.2600512852552832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7.2500354048989024E-2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0.7568933704667451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3.824131423840349E-2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8.6370790814543881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0.19689240575661948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0.30833381059748</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8.5961161128839336E-2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0.89742227923574802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8.5961161128839336E-2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0.30833381059748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8.5014170133822731E-2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8.562110937591294</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2.2933738422810102E-2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0.30512241651465377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8.5065848468619087E-2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0.8880753425772312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8.5065848468618199E-2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0.30512241651465466</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0.27985278770033872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8.2114940101407008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6.1379168869054368E-2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0.15865752817560619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1.6563619974823069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0.15865752817560619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0.56908817424000091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1.3208279518466028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6.3074402578847284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2.4040103915426769E-2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0.25745541438220165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7.1776644657669308E-2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0.74933794749510341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7.1776644657669308E-2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0.25745541438220165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0.25375344053805549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9.00475236204508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0.35029442493328045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0.17398297939713547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1.8163575255199831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0.17398297939713547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0.6240589856181451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0.73404876424296539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6.9945779285972849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8.1764720299156082</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2.8462998102466788E-2</c:v>
                </c:pt>
                <c:pt idx="1">
                  <c:v>5.3130929791271347E-2</c:v>
                </c:pt>
                <c:pt idx="2">
                  <c:v>0.17836812144212519</c:v>
                </c:pt>
                <c:pt idx="3">
                  <c:v>0.74003795066413658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0.19501059561862633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5.4554197985131836E-2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0.56953805712694106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5.4554197985131836E-2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0.13181119230004512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9.3789016422644007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0.61273303984532124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0.17591926657211854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1.8365720878526659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0.17591926657211854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0.63100424781834885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0.42991472158014155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7.0240590491288328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0.46577582421608543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0.13835407917465314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1.4443968816147619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0.13835407917465226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0.49626179874057286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2.9967134019713626E-2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7.9859102864158924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0.42211110606989699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0.35543199720851781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9.9091783425182101E-2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1.0345041058912336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9.9091783425182101E-2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0.35543199720851781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0.47712800365310137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8.2268423861526152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0.29320154684773136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0.10928311391909418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1.1409001447556122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0.10928311391909418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0.39198724756787939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0.44921864786216759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8.2666467856163006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8.80564160919673</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0.15313233804881854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8.1711384581108604E-2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0.85305521734845868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8.1711384581108604E-2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0.29309030085491727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7.7775275139696731E-2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8.7811066623878666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0.18137219251211789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6.7331368638594569E-2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0.70292989897081526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6.7331368638594569E-2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0.24151066821869982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9.1782241230664141E-2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8.8683669219260199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0.9620493358633776</c:v>
                </c:pt>
                <c:pt idx="1">
                  <c:v>3.7950664136622392E-3</c:v>
                </c:pt>
                <c:pt idx="2">
                  <c:v>3.7950664136622392E-3</c:v>
                </c:pt>
                <c:pt idx="3">
                  <c:v>1.89753320683112E-3</c:v>
                </c:pt>
                <c:pt idx="4">
                  <c:v>1.89753320683112E-3</c:v>
                </c:pt>
                <c:pt idx="5">
                  <c:v>2.6565464895635681E-2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0.23361867619913657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7.5566883301281251E-2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0.7889074991127103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7.5566883301281251E-2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0.27105060910400169</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0.35757229998274376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8.7674512432763017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Your Trust</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8.5543498522981416</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0.2470997631589622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0.37250060205676316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0.10385038284300485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1.0841832060736092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0.10385038284300485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0.37250060205676405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0.77862246063230955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7.4554464393418156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8.8042526985757874E-2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0.28569352612479904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7.9649219088532064E-2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0.83152650330820066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7.9649219088532064E-2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0.28569352612479904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0.1019286437085789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8.7850497899324917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0.1245666566399386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0.19346600761414834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5.393687646919787E-2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0.5630933084221077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5.393687646919787E-2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0.19346600761414834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0.38480401731560043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9.049590304908449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9.1015404064687111E-2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0.23670230527561475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6.5990832999913707E-2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0.68893489782769635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6.5990832999913707E-2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0.23670230527561564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0.43331239562377988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8.9273128750098092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0.3268482490272373</c:v>
                </c:pt>
                <c:pt idx="1">
                  <c:v>1.1673151750972759E-2</c:v>
                </c:pt>
                <c:pt idx="2">
                  <c:v>0.62645914396887159</c:v>
                </c:pt>
                <c:pt idx="3">
                  <c:v>0</c:v>
                </c:pt>
                <c:pt idx="4">
                  <c:v>0</c:v>
                </c:pt>
                <c:pt idx="5">
                  <c:v>1.945525291828794E-3</c:v>
                </c:pt>
                <c:pt idx="6">
                  <c:v>0</c:v>
                </c:pt>
                <c:pt idx="7">
                  <c:v>1.361867704280156E-2</c:v>
                </c:pt>
                <c:pt idx="8">
                  <c:v>1.9455252918287941E-2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8.3096926012180266</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0.21151346537400517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0.33160588120479684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9.2449240419918866E-2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0.96515690297513945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9.2449240419920642E-2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0.33160588120479595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0.62606597717549661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7.7262159851526793</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0.19484006076685745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6.2139278271319043E-2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0.64872521501577651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6.2139278271319043E-2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0.22288717608707742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0.29121738410458775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8.8281594036635518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0.11368027540243464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0.28228355689877915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7.8698545163039313E-2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0.82160160292504436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7.8698545163039313E-2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0.28228355689877915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0.53501026370411342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7.2052731909676817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0.10575741597848065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0.294721556670825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8.2166166506456584E-2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0.8578030758771451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8.2166166506457472E-2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0.29472155667082589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0.53941986672831455</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7.6249607921479194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0.29401119998250902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0.24552592176715837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6.8450791307757441E-2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0.71461651220400668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6.8450791307757441E-2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0.24552592176715926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0.64187263842841347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8.309685900415138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0.31057649342416127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0.18879988517568869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5.2635996419740039E-2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0.54951230598257084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5.2635996419740039E-2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0.18879988517568869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0.34100336230282657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8.9495858756429563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0.14860405897055706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4.2660347751510841E-2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0.44536795466000356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4.2660347751510841E-2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0.15301826325870671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2.3802669661030507E-2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9.5239670605362559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9.2455204527699344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8.616768836383061</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7.1581106043510028</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0.46871380528242579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0.48671360479329628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0.13569211408947179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1.4166063452537143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0.13569211408947091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0.48671360479329628</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0.56743486404856647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7.3467914544826209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0.1690956639296699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0.63006297146649981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0.1756568457627008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1.8338324519774094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0.1756568457627008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0.6300629714665007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0.149373188970225</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6.9694297542193846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35</c:v>
                </c:pt>
                <c:pt idx="2">
                  <c:v>3</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7.0192537057505726</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0.29804569336429054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8.8367944560672207E-2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0.92254875547988302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8.8367944560673095E-2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0.31696669429838309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0.76930323002820344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6.8940975636300923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1.1038448982172246</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0.48473304704051401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0.13513994939568885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1.4108418244922181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0.13513994939568619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0.48473304704051401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0.10563903683604536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8.3777673875894436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5.8446447408917912E-2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0.35208004738463394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9.8157284875223461E-2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1.0247480741248651</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9.8157284875223461E-2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0.35208004738463394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1.052650851460851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5.6477532449982588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0.27620701717934626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9.0116836805187006E-2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0.94080694142804688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9.0116836805187006E-2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0.323239790229084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0.50533583915798186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6.5128642908187908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0.266544266247978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0.30995736584077882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8.6413796192118753E-2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0.90214772483019345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8.6413796192118753E-2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0.30995736584077882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1.326122235033778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6.3946959120856306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0.31984018081810284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0.11199233038822509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1.1691839788353562</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0.1119923303882242</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0.40170492735129404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0.42322214936714619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4.3893912597354339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6.2696100230715146E-2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0.14252344217028323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3.973447009686204E-2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0.41482220866123143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3.973447009686204E-2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0.14252344217028323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0.20299017710931011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8.9500036216760535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1.7723232544992307E-2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0.37996571528082423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0.10593160059676077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1.1059108230070471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0.10593160059676165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0.37996571528082335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0.59860867617400615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8.0148836258083715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8.6370790814543881</c:v>
                </c:pt>
                <c:pt idx="1">
                  <c:v>7.2117154747265966</c:v>
                </c:pt>
                <c:pt idx="2">
                  <c:v>7.7018105798289032</c:v>
                </c:pt>
                <c:pt idx="3" formatCode="General">
                  <c:v>6.3946959120856306</c:v>
                </c:pt>
                <c:pt idx="4">
                  <c:v>6.3074402578847284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9.0860703319617109</c:v>
                </c:pt>
                <c:pt idx="1">
                  <c:v>7.637202179542828</c:v>
                </c:pt>
                <c:pt idx="2">
                  <c:v>8.0505971283607618</c:v>
                </c:pt>
                <c:pt idx="3" formatCode="General">
                  <c:v>6.6712874816900154</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0.3757249271099985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0.39542230544112478</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0.11024078237185542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1.1508980670072813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0.11024078237185542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0.39542230544112478</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0.36266850316136257</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6.5976609837343307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5.1537632340582284E-2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0.38811260282040738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0.10820289193238164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1.1296227810640751</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0.10820289193238075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0.38811260282040827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0.24866508740888094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7.7018105798289032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0.63972164157083711</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0.5019919937326689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0.1399516146964972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1.461074924935108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0.13995161469649808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0.50199199373266801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0.65807356302821773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7.7308622933509978</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9.1584077526338561</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0.32347294274687677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0.21302724872433565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5.9390404240589945E-2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0.6200273616411387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5.9390404240589945E-2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0.21302724872433565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0.19730312061679633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9.1584077526338561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9.1235144922061817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9.2455204527699344</c:v>
                </c:pt>
                <c:pt idx="1">
                  <c:v>8.616768836383061</c:v>
                </c:pt>
                <c:pt idx="2">
                  <c:v>7.0240590491288328</c:v>
                </c:pt>
                <c:pt idx="3">
                  <c:v>6.9945779285972849</c:v>
                </c:pt>
                <c:pt idx="4">
                  <c:v>8.9273128750098092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8.3932249382655506</c:v>
                </c:pt>
                <c:pt idx="1">
                  <c:v>7.8553173356277179</c:v>
                </c:pt>
                <c:pt idx="2">
                  <c:v>6.3030187844839478</c:v>
                </c:pt>
                <c:pt idx="3">
                  <c:v>6.5850200196343787</c:v>
                </c:pt>
                <c:pt idx="4">
                  <c:v>8.638434075859962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0.1094804737124182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0.20601860984012887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5.7436448119945638E-2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0.59962833803222182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5.7436448119945638E-2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0.20601860984012887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0.16043150639434778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9.1235144922061817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8.2024840563692774</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5.6330409631927481E-2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0.27338403642895059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7.6217425393546812E-2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0.79569906590303319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7.62174253935477E-2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0.27338403642895059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0.50965567033097692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8.2024840563692774</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Sheet1!$G$2:$G$7</c:f>
              <c:numCache>
                <c:formatCode>0.0;;</c:formatCode>
                <c:ptCount val="6"/>
                <c:pt idx="0">
                  <c:v>6.7474362493356006</c:v>
                </c:pt>
                <c:pt idx="1">
                  <c:v>6.6279319708528792</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(97)</c:v>
                </c:pt>
                <c:pt idx="1">
                  <c:v>Torbay Hospital (91)</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3.2525637506643994</c:v>
                </c:pt>
                <c:pt idx="1">
                  <c:v>3.3720680291471208</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Sheet1!$G$2:$G$7</c:f>
              <c:numCache>
                <c:formatCode>0.0;;</c:formatCode>
                <c:ptCount val="6"/>
                <c:pt idx="0">
                  <c:v>7.2117154747265966</c:v>
                </c:pt>
                <c:pt idx="1">
                  <c:v>7.1204150991913604</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(100)</c:v>
                </c:pt>
                <c:pt idx="1">
                  <c:v>Torbay Hospital (94)</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2.7882845252734034</c:v>
                </c:pt>
                <c:pt idx="1">
                  <c:v>2.8795849008086396</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Sheet1!$G$2:$G$7</c:f>
              <c:numCache>
                <c:formatCode>0.0;;</c:formatCode>
                <c:ptCount val="6"/>
                <c:pt idx="0">
                  <c:v>6.5952370225983579</c:v>
                </c:pt>
                <c:pt idx="1">
                  <c:v>6.4805138458839897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(507)</c:v>
                </c:pt>
                <c:pt idx="1">
                  <c:v>Torbay Hospital (479)</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3.4047629774016421</c:v>
                </c:pt>
                <c:pt idx="1">
                  <c:v>3.5194861541160103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Sheet1!$G$2:$G$7</c:f>
              <c:numCache>
                <c:formatCode>0.0;;</c:formatCode>
                <c:ptCount val="6"/>
                <c:pt idx="0">
                  <c:v>5.6680349625078454</c:v>
                </c:pt>
                <c:pt idx="1">
                  <c:v>5.6469748523969043</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Torbay Hospital (296)</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4.3319650374921546</c:v>
                </c:pt>
                <c:pt idx="1">
                  <c:v>4.3530251476030957</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Sheet1!$G$2:$G$7</c:f>
              <c:numCache>
                <c:formatCode>0.0;;</c:formatCode>
                <c:ptCount val="6"/>
                <c:pt idx="0">
                  <c:v>8.2114940101407008</c:v>
                </c:pt>
                <c:pt idx="1">
                  <c:v>8.2001884312839906</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(513)</c:v>
                </c:pt>
                <c:pt idx="1">
                  <c:v>Torbay Hospital (483)</c:v>
                </c:pt>
                <c:pt idx="2">
                  <c:v>Brixham Hospital (-)</c:v>
                </c:pt>
                <c:pt idx="3">
                  <c:v>Dawlish Hospital (-)</c:v>
                </c:pt>
                <c:pt idx="4">
                  <c:v>Newton Abbot Community Hospital (-)</c:v>
                </c:pt>
                <c:pt idx="5">
                  <c:v>Totnes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1.7885059898592992</c:v>
                </c:pt>
                <c:pt idx="1">
                  <c:v>1.7998115687160094</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456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4560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RA9 | Torbay and South Devon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Torbay and South Devon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11435733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q42. Before you left hospital, did you know what would happen next with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4282948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25016271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q20. When you asked nurses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172167261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66295714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Torbay and South Devon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Torbay and South Devon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Accessibility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nurses: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answers to their questions from nurses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Next step:</a:t>
            </a:r>
            <a:r>
              <a:rPr lang="en-GB" sz="1250">
                <a:solidFill>
                  <a:prstClr val="black"/>
                </a:solidFill>
                <a:latin typeface="Arial"/>
              </a:rPr>
              <a:t> </a:t>
            </a:r>
            <a:r>
              <a:rPr lang="en-GB" sz="1250" b="0">
                <a:solidFill>
                  <a:prstClr val="black"/>
                </a:solidFill>
                <a:latin typeface="Arial"/>
              </a:rPr>
              <a:t>Patients knowing what would happen next with their care before they left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8140258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3909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5067686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7885887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09643486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37906327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15167572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2158430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808253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6194296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200430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2208337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811281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56649849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03665372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810065152"/>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422996104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7826863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492216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79487493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8194777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82249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722342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327745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8741975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1253617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22149763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41004084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50732796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30298159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0485187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3925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0214843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763477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85576466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8322033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96303826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89206472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183644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3816867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4889672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24483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17202806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9073081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405800364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48592429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21576536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0390919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45562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1739595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467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1946390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251357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44344533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46600677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49073309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3552755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053508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86741330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6119494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02607805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114687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86850630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19810167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260561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4444195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742246056"/>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92666325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36492359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37401069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03899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677545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2597084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77818509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48096601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7471585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85727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03561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76549688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5997457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7149628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563284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7665264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75741777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822924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4027843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522719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43759191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18293896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808822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351983643"/>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20822197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24419490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7524283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5665222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17091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66349193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320594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2935338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5539694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386628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20451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9308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7045459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062055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480243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35938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66420762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5784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0995978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8020010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9447010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5332165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1849257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6278837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5713380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87127469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713773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39901159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6588626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3077324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023602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9947986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8025300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6970789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3505194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6594940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4244642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4563733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863802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9791291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7371244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56496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2797602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1069278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847827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7325801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5684406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372957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6639489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5890114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15248743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83817580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76258885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499251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04804212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436980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9428998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3252167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49362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3366142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5899871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211413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79327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7253361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2501999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018575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3336718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1310899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066977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12275190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3728411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4257229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7542435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0670177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91654941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66296738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0411403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5828432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4966254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00982238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3684397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1409981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5391691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9089770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50591050"/>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05867237"/>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715062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259569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8296815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6084069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508775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0953130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6739481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51553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65399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132679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201770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7093917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50536959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36125876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98828614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2312597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61460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5245540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33923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03435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4279558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9654570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77539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41768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35295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095394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448753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19329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536239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182316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2841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66623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9146699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130720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664191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38200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4786435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603859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424931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68672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002169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59017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74573205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549818537"/>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15744632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71799991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35496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687658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550557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13944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392177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012434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49194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7933117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5328545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810903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663525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3161572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700620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122810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7391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726472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8161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4067242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502131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877449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930563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7523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10914</TotalTime>
  <Words>15886</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Torbay and South Devon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2025-08-01T22:42:19Z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